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286-3D45-39DB-90F8-46F8B857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Example with AR(1)</a:t>
            </a:r>
          </a:p>
        </p:txBody>
      </p:sp>
      <p:pic>
        <p:nvPicPr>
          <p:cNvPr id="5" name="Content Placeholder 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BC4E2E60-D896-99DD-8F04-4F4C6194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61396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95D-025F-9151-C7E1-9094E615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C661-D534-7FE7-BDAD-124E65B1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Responder 6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BA301E8-7A23-A05F-F646-A0F8B3E3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93385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2B65-7087-0630-E179-4365BE09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Residuals After Removing  Lags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7862E-C620-6ED8-FDCB-5882F0E2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12" y="2326596"/>
            <a:ext cx="4644287" cy="371543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F448B34-C9AE-2EDC-A75D-FCB4A9BE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6596"/>
            <a:ext cx="4644287" cy="37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A6B81-17E5-F6C6-1DF7-6040A70EF79C}"/>
              </a:ext>
            </a:extLst>
          </p:cNvPr>
          <p:cNvSpPr txBox="1"/>
          <p:nvPr/>
        </p:nvSpPr>
        <p:spPr>
          <a:xfrm>
            <a:off x="1556657" y="1690688"/>
            <a:ext cx="221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just 1</a:t>
            </a:r>
            <a:r>
              <a:rPr lang="en-US" baseline="30000" dirty="0"/>
              <a:t>st</a:t>
            </a:r>
            <a:r>
              <a:rPr lang="en-US" dirty="0"/>
              <a:t> 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662CF-CDA4-0E9D-6DCE-2E52A6C5A431}"/>
              </a:ext>
            </a:extLst>
          </p:cNvPr>
          <p:cNvSpPr txBox="1"/>
          <p:nvPr/>
        </p:nvSpPr>
        <p:spPr>
          <a:xfrm>
            <a:off x="7102962" y="1555591"/>
            <a:ext cx="385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lag: maybe a bit of overkill, but possibly still ok</a:t>
            </a:r>
          </a:p>
        </p:txBody>
      </p:sp>
    </p:spTree>
    <p:extLst>
      <p:ext uri="{BB962C8B-B14F-4D97-AF65-F5344CB8AC3E}">
        <p14:creationId xmlns:p14="http://schemas.microsoft.com/office/powerpoint/2010/main" val="200455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A77A-8D9F-96C0-E6BD-5E3F72FA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with Residuals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F1CBF6-C5EC-2849-39D7-1E130AB0B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r="9524"/>
          <a:stretch/>
        </p:blipFill>
        <p:spPr>
          <a:xfrm>
            <a:off x="315687" y="1690688"/>
            <a:ext cx="7379540" cy="3632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082D-6165-2419-B19E-7826C8005858}"/>
              </a:ext>
            </a:extLst>
          </p:cNvPr>
          <p:cNvSpPr txBox="1"/>
          <p:nvPr/>
        </p:nvSpPr>
        <p:spPr>
          <a:xfrm>
            <a:off x="8033657" y="2079171"/>
            <a:ext cx="37229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news: we got rid of most correlation with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Bad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correlation with other features is VERY small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Things might improve if we have a longer horizon (this is just partition 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highest correlation is with responder 6 itself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This suggests that either we should use yet another lag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OR, more likely, the correlation to other features is VERY nonlinear and/or time-varying</a:t>
            </a:r>
          </a:p>
        </p:txBody>
      </p:sp>
    </p:spTree>
    <p:extLst>
      <p:ext uri="{BB962C8B-B14F-4D97-AF65-F5344CB8AC3E}">
        <p14:creationId xmlns:p14="http://schemas.microsoft.com/office/powerpoint/2010/main" val="151971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C7D3-C507-6BC0-4274-BDAE154F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610E1-7C2F-EFD6-C2CB-8742BBDBF365}"/>
              </a:ext>
            </a:extLst>
          </p:cNvPr>
          <p:cNvSpPr/>
          <p:nvPr/>
        </p:nvSpPr>
        <p:spPr>
          <a:xfrm>
            <a:off x="1621971" y="1937657"/>
            <a:ext cx="1012372" cy="93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AEA0F-1A2D-4F98-1870-63CD6C24EB28}"/>
              </a:ext>
            </a:extLst>
          </p:cNvPr>
          <p:cNvSpPr txBox="1"/>
          <p:nvPr/>
        </p:nvSpPr>
        <p:spPr>
          <a:xfrm>
            <a:off x="529570" y="305966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84436-28C9-F20D-F8E9-B36F0EBCB91A}"/>
              </a:ext>
            </a:extLst>
          </p:cNvPr>
          <p:cNvSpPr txBox="1"/>
          <p:nvPr/>
        </p:nvSpPr>
        <p:spPr>
          <a:xfrm>
            <a:off x="2874235" y="2141807"/>
            <a:ext cx="83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1C770-8359-2133-8CF6-2B8324D4B4D7}"/>
              </a:ext>
            </a:extLst>
          </p:cNvPr>
          <p:cNvSpPr/>
          <p:nvPr/>
        </p:nvSpPr>
        <p:spPr>
          <a:xfrm>
            <a:off x="5399315" y="3624942"/>
            <a:ext cx="1012372" cy="93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5DE465A-DAE2-A7B6-49DB-78B2C502330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83166" y="3244334"/>
            <a:ext cx="4616149" cy="8486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98FC35A-0B12-5D73-C388-79A0102A572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12028" y="2326473"/>
            <a:ext cx="1670957" cy="15433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482017-880F-AD51-B594-760B7407A900}"/>
              </a:ext>
            </a:extLst>
          </p:cNvPr>
          <p:cNvSpPr txBox="1"/>
          <p:nvPr/>
        </p:nvSpPr>
        <p:spPr>
          <a:xfrm>
            <a:off x="7191727" y="386987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261877-CBCD-DFCC-7205-4441FBB92D2F}"/>
              </a:ext>
            </a:extLst>
          </p:cNvPr>
          <p:cNvCxnSpPr>
            <a:cxnSpLocks/>
          </p:cNvCxnSpPr>
          <p:nvPr/>
        </p:nvCxnSpPr>
        <p:spPr>
          <a:xfrm>
            <a:off x="4507992" y="2326473"/>
            <a:ext cx="24048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D61A1E-8457-75D5-54B7-CE77E2D1720E}"/>
              </a:ext>
            </a:extLst>
          </p:cNvPr>
          <p:cNvSpPr txBox="1"/>
          <p:nvPr/>
        </p:nvSpPr>
        <p:spPr>
          <a:xfrm>
            <a:off x="7064430" y="2098179"/>
            <a:ext cx="83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672319-C02A-A327-D682-629AB4B42C74}"/>
              </a:ext>
            </a:extLst>
          </p:cNvPr>
          <p:cNvSpPr/>
          <p:nvPr/>
        </p:nvSpPr>
        <p:spPr>
          <a:xfrm>
            <a:off x="1178574" y="1397290"/>
            <a:ext cx="5265769" cy="3291840"/>
          </a:xfrm>
          <a:prstGeom prst="rect">
            <a:avLst/>
          </a:prstGeom>
          <a:solidFill>
            <a:srgbClr val="E97132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035192-D998-DE15-AD1E-03B3E6AD58F9}"/>
              </a:ext>
            </a:extLst>
          </p:cNvPr>
          <p:cNvCxnSpPr>
            <a:cxnSpLocks/>
          </p:cNvCxnSpPr>
          <p:nvPr/>
        </p:nvCxnSpPr>
        <p:spPr>
          <a:xfrm>
            <a:off x="6381762" y="4054537"/>
            <a:ext cx="645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F80BFF-8AE7-811E-F2A6-F4C404189C1A}"/>
              </a:ext>
            </a:extLst>
          </p:cNvPr>
          <p:cNvCxnSpPr>
            <a:stCxn id="6" idx="3"/>
          </p:cNvCxnSpPr>
          <p:nvPr/>
        </p:nvCxnSpPr>
        <p:spPr>
          <a:xfrm flipV="1">
            <a:off x="783166" y="2448265"/>
            <a:ext cx="838805" cy="79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C3B7AC-F531-D55C-4427-7B47E55BC47B}"/>
              </a:ext>
            </a:extLst>
          </p:cNvPr>
          <p:cNvSpPr/>
          <p:nvPr/>
        </p:nvSpPr>
        <p:spPr>
          <a:xfrm>
            <a:off x="3117922" y="5120640"/>
            <a:ext cx="1012372" cy="93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C653F5-6641-8E62-239F-FFF8F029DF67}"/>
              </a:ext>
            </a:extLst>
          </p:cNvPr>
          <p:cNvCxnSpPr>
            <a:cxnSpLocks/>
            <a:stCxn id="44" idx="3"/>
            <a:endCxn id="37" idx="1"/>
          </p:cNvCxnSpPr>
          <p:nvPr/>
        </p:nvCxnSpPr>
        <p:spPr>
          <a:xfrm>
            <a:off x="1019634" y="5588726"/>
            <a:ext cx="2098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EC1BBD1-AF17-CE7B-A186-43CE0B37B65B}"/>
              </a:ext>
            </a:extLst>
          </p:cNvPr>
          <p:cNvSpPr txBox="1"/>
          <p:nvPr/>
        </p:nvSpPr>
        <p:spPr>
          <a:xfrm>
            <a:off x="7186321" y="540406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0D7593-E2F4-49BD-C00D-B9D86F0CEAD9}"/>
              </a:ext>
            </a:extLst>
          </p:cNvPr>
          <p:cNvCxnSpPr>
            <a:cxnSpLocks/>
          </p:cNvCxnSpPr>
          <p:nvPr/>
        </p:nvCxnSpPr>
        <p:spPr>
          <a:xfrm>
            <a:off x="4130294" y="5646674"/>
            <a:ext cx="28965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3D6743-9604-72DE-F817-546253668D0C}"/>
              </a:ext>
            </a:extLst>
          </p:cNvPr>
          <p:cNvSpPr txBox="1"/>
          <p:nvPr/>
        </p:nvSpPr>
        <p:spPr>
          <a:xfrm>
            <a:off x="766038" y="540406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40C3EA-B97B-5E71-1890-5813A67860B6}"/>
              </a:ext>
            </a:extLst>
          </p:cNvPr>
          <p:cNvSpPr/>
          <p:nvPr/>
        </p:nvSpPr>
        <p:spPr>
          <a:xfrm>
            <a:off x="1202568" y="5053434"/>
            <a:ext cx="5265769" cy="1329077"/>
          </a:xfrm>
          <a:prstGeom prst="rect">
            <a:avLst/>
          </a:prstGeom>
          <a:solidFill>
            <a:srgbClr val="E97132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48FA1-657B-873F-637F-2D11EED8FC31}"/>
              </a:ext>
            </a:extLst>
          </p:cNvPr>
          <p:cNvSpPr txBox="1"/>
          <p:nvPr/>
        </p:nvSpPr>
        <p:spPr>
          <a:xfrm>
            <a:off x="8299268" y="4961712"/>
            <a:ext cx="35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in levels: not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analysis on slides 25-26 </a:t>
            </a:r>
          </a:p>
        </p:txBody>
      </p:sp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472</Words>
  <Application>Microsoft Office PowerPoint</Application>
  <PresentationFormat>Widescreen</PresentationFormat>
  <Paragraphs>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  <vt:lpstr>Lags: ACF and PACF Example with AR(1)</vt:lpstr>
      <vt:lpstr>Lags: ACF and PACF Responder 6</vt:lpstr>
      <vt:lpstr>Checking Residuals After Removing  Lags</vt:lpstr>
      <vt:lpstr>Correlation Analysis with Residuals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25</cp:revision>
  <dcterms:created xsi:type="dcterms:W3CDTF">2024-11-05T15:56:23Z</dcterms:created>
  <dcterms:modified xsi:type="dcterms:W3CDTF">2024-12-06T13:48:45Z</dcterms:modified>
</cp:coreProperties>
</file>